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57" r:id="rId3"/>
    <p:sldId id="259" r:id="rId4"/>
    <p:sldId id="261" r:id="rId5"/>
    <p:sldId id="258" r:id="rId6"/>
    <p:sldId id="269" r:id="rId7"/>
    <p:sldId id="270" r:id="rId8"/>
    <p:sldId id="271" r:id="rId9"/>
    <p:sldId id="264" r:id="rId10"/>
    <p:sldId id="273" r:id="rId11"/>
  </p:sldIdLst>
  <p:sldSz cx="9144000" cy="6858000" type="screen4x3"/>
  <p:notesSz cx="6858000" cy="9144000"/>
  <p:defaultText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4559" autoAdjust="0"/>
    <p:restoredTop sz="86491" autoAdjust="0"/>
  </p:normalViewPr>
  <p:slideViewPr>
    <p:cSldViewPr>
      <p:cViewPr varScale="1">
        <p:scale>
          <a:sx n="102" d="100"/>
          <a:sy n="102" d="100"/>
        </p:scale>
        <p:origin x="1998" y="102"/>
      </p:cViewPr>
      <p:guideLst>
        <p:guide orient="horz" pos="2160"/>
        <p:guide pos="2880"/>
      </p:guideLst>
    </p:cSldViewPr>
  </p:slideViewPr>
  <p:outlineViewPr>
    <p:cViewPr>
      <p:scale>
        <a:sx n="33" d="100"/>
        <a:sy n="33" d="100"/>
      </p:scale>
      <p:origin x="264" y="3992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a-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45FDBA-163C-45BF-8AFC-CE7EF872F0B2}" type="datetimeFigureOut">
              <a:rPr lang="ca-ES" smtClean="0"/>
              <a:t>11/05/2015</a:t>
            </a:fld>
            <a:endParaRPr lang="ca-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a-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a-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E4C5B9-6DD2-4DDB-ABBD-FF51F8C090D4}" type="slidenum">
              <a:rPr lang="ca-ES" smtClean="0"/>
              <a:t>‹Nº›</a:t>
            </a:fld>
            <a:endParaRPr lang="ca-ES"/>
          </a:p>
        </p:txBody>
      </p:sp>
    </p:spTree>
    <p:extLst>
      <p:ext uri="{BB962C8B-B14F-4D97-AF65-F5344CB8AC3E}">
        <p14:creationId xmlns:p14="http://schemas.microsoft.com/office/powerpoint/2010/main" val="900749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a:p>
        </p:txBody>
      </p:sp>
      <p:sp>
        <p:nvSpPr>
          <p:cNvPr id="4" name="Marcador de número de diapositiva 3"/>
          <p:cNvSpPr>
            <a:spLocks noGrp="1"/>
          </p:cNvSpPr>
          <p:nvPr>
            <p:ph type="sldNum" sz="quarter" idx="10"/>
          </p:nvPr>
        </p:nvSpPr>
        <p:spPr/>
        <p:txBody>
          <a:bodyPr/>
          <a:lstStyle/>
          <a:p>
            <a:fld id="{95E4C5B9-6DD2-4DDB-ABBD-FF51F8C090D4}" type="slidenum">
              <a:rPr lang="ca-ES" smtClean="0"/>
              <a:t>1</a:t>
            </a:fld>
            <a:endParaRPr lang="ca-ES"/>
          </a:p>
        </p:txBody>
      </p:sp>
    </p:spTree>
    <p:extLst>
      <p:ext uri="{BB962C8B-B14F-4D97-AF65-F5344CB8AC3E}">
        <p14:creationId xmlns:p14="http://schemas.microsoft.com/office/powerpoint/2010/main" val="1311695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ca-ES" dirty="0"/>
          </a:p>
        </p:txBody>
      </p:sp>
      <p:sp>
        <p:nvSpPr>
          <p:cNvPr id="4" name="3 Marcador de número de diapositiva"/>
          <p:cNvSpPr>
            <a:spLocks noGrp="1"/>
          </p:cNvSpPr>
          <p:nvPr>
            <p:ph type="sldNum" sz="quarter" idx="10"/>
          </p:nvPr>
        </p:nvSpPr>
        <p:spPr/>
        <p:txBody>
          <a:bodyPr/>
          <a:lstStyle/>
          <a:p>
            <a:fld id="{95E4C5B9-6DD2-4DDB-ABBD-FF51F8C090D4}" type="slidenum">
              <a:rPr lang="ca-ES" smtClean="0"/>
              <a:t>2</a:t>
            </a:fld>
            <a:endParaRPr lang="ca-ES"/>
          </a:p>
        </p:txBody>
      </p:sp>
    </p:spTree>
    <p:extLst>
      <p:ext uri="{BB962C8B-B14F-4D97-AF65-F5344CB8AC3E}">
        <p14:creationId xmlns:p14="http://schemas.microsoft.com/office/powerpoint/2010/main" val="2875939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ca-ES" dirty="0"/>
          </a:p>
        </p:txBody>
      </p:sp>
      <p:sp>
        <p:nvSpPr>
          <p:cNvPr id="4" name="3 Marcador de número de diapositiva"/>
          <p:cNvSpPr>
            <a:spLocks noGrp="1"/>
          </p:cNvSpPr>
          <p:nvPr>
            <p:ph type="sldNum" sz="quarter" idx="10"/>
          </p:nvPr>
        </p:nvSpPr>
        <p:spPr/>
        <p:txBody>
          <a:bodyPr/>
          <a:lstStyle/>
          <a:p>
            <a:fld id="{95E4C5B9-6DD2-4DDB-ABBD-FF51F8C090D4}" type="slidenum">
              <a:rPr lang="ca-ES" smtClean="0"/>
              <a:t>5</a:t>
            </a:fld>
            <a:endParaRPr lang="ca-ES"/>
          </a:p>
        </p:txBody>
      </p:sp>
    </p:spTree>
    <p:extLst>
      <p:ext uri="{BB962C8B-B14F-4D97-AF65-F5344CB8AC3E}">
        <p14:creationId xmlns:p14="http://schemas.microsoft.com/office/powerpoint/2010/main" val="2741172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ca-ES" dirty="0"/>
          </a:p>
        </p:txBody>
      </p:sp>
      <p:sp>
        <p:nvSpPr>
          <p:cNvPr id="4" name="3 Marcador de número de diapositiva"/>
          <p:cNvSpPr>
            <a:spLocks noGrp="1"/>
          </p:cNvSpPr>
          <p:nvPr>
            <p:ph type="sldNum" sz="quarter" idx="10"/>
          </p:nvPr>
        </p:nvSpPr>
        <p:spPr/>
        <p:txBody>
          <a:bodyPr/>
          <a:lstStyle/>
          <a:p>
            <a:fld id="{95E4C5B9-6DD2-4DDB-ABBD-FF51F8C090D4}" type="slidenum">
              <a:rPr lang="ca-ES" smtClean="0"/>
              <a:t>6</a:t>
            </a:fld>
            <a:endParaRPr lang="ca-ES"/>
          </a:p>
        </p:txBody>
      </p:sp>
    </p:spTree>
    <p:extLst>
      <p:ext uri="{BB962C8B-B14F-4D97-AF65-F5344CB8AC3E}">
        <p14:creationId xmlns:p14="http://schemas.microsoft.com/office/powerpoint/2010/main" val="528386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ca-ES" dirty="0"/>
          </a:p>
        </p:txBody>
      </p:sp>
      <p:sp>
        <p:nvSpPr>
          <p:cNvPr id="4" name="3 Marcador de número de diapositiva"/>
          <p:cNvSpPr>
            <a:spLocks noGrp="1"/>
          </p:cNvSpPr>
          <p:nvPr>
            <p:ph type="sldNum" sz="quarter" idx="10"/>
          </p:nvPr>
        </p:nvSpPr>
        <p:spPr/>
        <p:txBody>
          <a:bodyPr/>
          <a:lstStyle/>
          <a:p>
            <a:fld id="{95E4C5B9-6DD2-4DDB-ABBD-FF51F8C090D4}" type="slidenum">
              <a:rPr lang="ca-ES" smtClean="0"/>
              <a:t>7</a:t>
            </a:fld>
            <a:endParaRPr lang="ca-ES"/>
          </a:p>
        </p:txBody>
      </p:sp>
    </p:spTree>
    <p:extLst>
      <p:ext uri="{BB962C8B-B14F-4D97-AF65-F5344CB8AC3E}">
        <p14:creationId xmlns:p14="http://schemas.microsoft.com/office/powerpoint/2010/main" val="3112566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ca-ES" dirty="0"/>
          </a:p>
        </p:txBody>
      </p:sp>
      <p:sp>
        <p:nvSpPr>
          <p:cNvPr id="4" name="3 Marcador de número de diapositiva"/>
          <p:cNvSpPr>
            <a:spLocks noGrp="1"/>
          </p:cNvSpPr>
          <p:nvPr>
            <p:ph type="sldNum" sz="quarter" idx="10"/>
          </p:nvPr>
        </p:nvSpPr>
        <p:spPr/>
        <p:txBody>
          <a:bodyPr/>
          <a:lstStyle/>
          <a:p>
            <a:fld id="{95E4C5B9-6DD2-4DDB-ABBD-FF51F8C090D4}" type="slidenum">
              <a:rPr lang="ca-ES" smtClean="0"/>
              <a:t>8</a:t>
            </a:fld>
            <a:endParaRPr lang="ca-ES"/>
          </a:p>
        </p:txBody>
      </p:sp>
    </p:spTree>
    <p:extLst>
      <p:ext uri="{BB962C8B-B14F-4D97-AF65-F5344CB8AC3E}">
        <p14:creationId xmlns:p14="http://schemas.microsoft.com/office/powerpoint/2010/main" val="1529800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dirty="0" smtClean="0"/>
              <a:t>Haga clic para modificar el estilo de título del patrón</a:t>
            </a:r>
            <a:endParaRPr lang="ca-ES" dirty="0"/>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ca-ES" dirty="0"/>
          </a:p>
        </p:txBody>
      </p:sp>
      <p:sp>
        <p:nvSpPr>
          <p:cNvPr id="4" name="3 Marcador de fecha"/>
          <p:cNvSpPr>
            <a:spLocks noGrp="1"/>
          </p:cNvSpPr>
          <p:nvPr>
            <p:ph type="dt" sz="half" idx="10"/>
          </p:nvPr>
        </p:nvSpPr>
        <p:spPr/>
        <p:txBody>
          <a:bodyPr/>
          <a:lstStyle/>
          <a:p>
            <a:fld id="{F3979EC5-6A75-4BC6-A2A2-257E4FFC6221}" type="datetime1">
              <a:rPr lang="en-US" smtClean="0"/>
              <a:t>5/11/2015</a:t>
            </a:fld>
            <a:endParaRPr lang="ca-ES"/>
          </a:p>
        </p:txBody>
      </p:sp>
      <p:sp>
        <p:nvSpPr>
          <p:cNvPr id="5" name="4 Marcador de pie de página"/>
          <p:cNvSpPr>
            <a:spLocks noGrp="1"/>
          </p:cNvSpPr>
          <p:nvPr>
            <p:ph type="ftr" sz="quarter" idx="11"/>
          </p:nvPr>
        </p:nvSpPr>
        <p:spPr/>
        <p:txBody>
          <a:bodyPr/>
          <a:lstStyle/>
          <a:p>
            <a:r>
              <a:rPr lang="en-GB" smtClean="0"/>
              <a:t>e-Waste &amp; Information Security Management SL Restricted Use</a:t>
            </a:r>
            <a:endParaRPr lang="ca-ES"/>
          </a:p>
        </p:txBody>
      </p:sp>
      <p:sp>
        <p:nvSpPr>
          <p:cNvPr id="6" name="5 Marcador de número de diapositiva"/>
          <p:cNvSpPr>
            <a:spLocks noGrp="1"/>
          </p:cNvSpPr>
          <p:nvPr>
            <p:ph type="sldNum" sz="quarter" idx="12"/>
          </p:nvPr>
        </p:nvSpPr>
        <p:spPr/>
        <p:txBody>
          <a:bodyPr/>
          <a:lstStyle/>
          <a:p>
            <a:fld id="{71E3083F-7FD7-430F-9EDB-9F5C9EEBE64B}" type="slidenum">
              <a:rPr lang="ca-ES" smtClean="0"/>
              <a:t>‹Nº›</a:t>
            </a:fld>
            <a:endParaRPr lang="ca-E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ca-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fecha"/>
          <p:cNvSpPr>
            <a:spLocks noGrp="1"/>
          </p:cNvSpPr>
          <p:nvPr>
            <p:ph type="dt" sz="half" idx="10"/>
          </p:nvPr>
        </p:nvSpPr>
        <p:spPr/>
        <p:txBody>
          <a:bodyPr/>
          <a:lstStyle/>
          <a:p>
            <a:fld id="{2794AB55-B072-46D4-93FE-9864B4EDE970}" type="datetime1">
              <a:rPr lang="en-US" smtClean="0"/>
              <a:t>5/11/2015</a:t>
            </a:fld>
            <a:endParaRPr lang="ca-ES"/>
          </a:p>
        </p:txBody>
      </p:sp>
      <p:sp>
        <p:nvSpPr>
          <p:cNvPr id="5" name="4 Marcador de pie de página"/>
          <p:cNvSpPr>
            <a:spLocks noGrp="1"/>
          </p:cNvSpPr>
          <p:nvPr>
            <p:ph type="ftr" sz="quarter" idx="11"/>
          </p:nvPr>
        </p:nvSpPr>
        <p:spPr/>
        <p:txBody>
          <a:bodyPr/>
          <a:lstStyle/>
          <a:p>
            <a:r>
              <a:rPr lang="en-GB" smtClean="0"/>
              <a:t>e-Waste &amp; Information Security Management SL Restricted Use</a:t>
            </a:r>
            <a:endParaRPr lang="ca-ES"/>
          </a:p>
        </p:txBody>
      </p:sp>
      <p:sp>
        <p:nvSpPr>
          <p:cNvPr id="6" name="5 Marcador de número de diapositiva"/>
          <p:cNvSpPr>
            <a:spLocks noGrp="1"/>
          </p:cNvSpPr>
          <p:nvPr>
            <p:ph type="sldNum" sz="quarter" idx="12"/>
          </p:nvPr>
        </p:nvSpPr>
        <p:spPr/>
        <p:txBody>
          <a:bodyPr/>
          <a:lstStyle/>
          <a:p>
            <a:fld id="{71E3083F-7FD7-430F-9EDB-9F5C9EEBE64B}" type="slidenum">
              <a:rPr lang="ca-ES" smtClean="0"/>
              <a:t>‹Nº›</a:t>
            </a:fld>
            <a:endParaRPr lang="ca-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ca-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fecha"/>
          <p:cNvSpPr>
            <a:spLocks noGrp="1"/>
          </p:cNvSpPr>
          <p:nvPr>
            <p:ph type="dt" sz="half" idx="10"/>
          </p:nvPr>
        </p:nvSpPr>
        <p:spPr/>
        <p:txBody>
          <a:bodyPr/>
          <a:lstStyle/>
          <a:p>
            <a:fld id="{6F989A12-A330-4D99-83A6-B0DD7D0F66D8}" type="datetime1">
              <a:rPr lang="en-US" smtClean="0"/>
              <a:t>5/11/2015</a:t>
            </a:fld>
            <a:endParaRPr lang="ca-ES"/>
          </a:p>
        </p:txBody>
      </p:sp>
      <p:sp>
        <p:nvSpPr>
          <p:cNvPr id="5" name="4 Marcador de pie de página"/>
          <p:cNvSpPr>
            <a:spLocks noGrp="1"/>
          </p:cNvSpPr>
          <p:nvPr>
            <p:ph type="ftr" sz="quarter" idx="11"/>
          </p:nvPr>
        </p:nvSpPr>
        <p:spPr/>
        <p:txBody>
          <a:bodyPr/>
          <a:lstStyle/>
          <a:p>
            <a:r>
              <a:rPr lang="en-GB" smtClean="0"/>
              <a:t>e-Waste &amp; Information Security Management SL Restricted Use</a:t>
            </a:r>
            <a:endParaRPr lang="ca-ES"/>
          </a:p>
        </p:txBody>
      </p:sp>
      <p:sp>
        <p:nvSpPr>
          <p:cNvPr id="6" name="5 Marcador de número de diapositiva"/>
          <p:cNvSpPr>
            <a:spLocks noGrp="1"/>
          </p:cNvSpPr>
          <p:nvPr>
            <p:ph type="sldNum" sz="quarter" idx="12"/>
          </p:nvPr>
        </p:nvSpPr>
        <p:spPr/>
        <p:txBody>
          <a:bodyPr/>
          <a:lstStyle/>
          <a:p>
            <a:fld id="{71E3083F-7FD7-430F-9EDB-9F5C9EEBE64B}" type="slidenum">
              <a:rPr lang="ca-ES" smtClean="0"/>
              <a:t>‹Nº›</a:t>
            </a:fld>
            <a:endParaRPr lang="ca-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Haga clic para modificar el estilo de título del patrón</a:t>
            </a:r>
            <a:endParaRPr lang="ca-ES" dirty="0"/>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fecha"/>
          <p:cNvSpPr>
            <a:spLocks noGrp="1"/>
          </p:cNvSpPr>
          <p:nvPr>
            <p:ph type="dt" sz="half" idx="10"/>
          </p:nvPr>
        </p:nvSpPr>
        <p:spPr/>
        <p:txBody>
          <a:bodyPr/>
          <a:lstStyle/>
          <a:p>
            <a:fld id="{7D287C43-E88F-48BD-AB43-E40D820A60FC}" type="datetime1">
              <a:rPr lang="en-US" smtClean="0"/>
              <a:t>5/11/2015</a:t>
            </a:fld>
            <a:endParaRPr lang="ca-ES"/>
          </a:p>
        </p:txBody>
      </p:sp>
      <p:sp>
        <p:nvSpPr>
          <p:cNvPr id="5" name="4 Marcador de pie de página"/>
          <p:cNvSpPr>
            <a:spLocks noGrp="1"/>
          </p:cNvSpPr>
          <p:nvPr>
            <p:ph type="ftr" sz="quarter" idx="11"/>
          </p:nvPr>
        </p:nvSpPr>
        <p:spPr>
          <a:xfrm>
            <a:off x="2699792" y="6356350"/>
            <a:ext cx="3744416" cy="365125"/>
          </a:xfrm>
        </p:spPr>
        <p:txBody>
          <a:bodyPr/>
          <a:lstStyle/>
          <a:p>
            <a:r>
              <a:rPr lang="en-GB" smtClean="0"/>
              <a:t>e-Waste &amp; Information Security Management SL Restricted Use</a:t>
            </a:r>
            <a:endParaRPr lang="ca-ES"/>
          </a:p>
        </p:txBody>
      </p:sp>
      <p:sp>
        <p:nvSpPr>
          <p:cNvPr id="6" name="5 Marcador de número de diapositiva"/>
          <p:cNvSpPr>
            <a:spLocks noGrp="1"/>
          </p:cNvSpPr>
          <p:nvPr>
            <p:ph type="sldNum" sz="quarter" idx="12"/>
          </p:nvPr>
        </p:nvSpPr>
        <p:spPr/>
        <p:txBody>
          <a:bodyPr/>
          <a:lstStyle/>
          <a:p>
            <a:fld id="{71E3083F-7FD7-430F-9EDB-9F5C9EEBE64B}" type="slidenum">
              <a:rPr lang="ca-ES" smtClean="0"/>
              <a:t>‹Nº›</a:t>
            </a:fld>
            <a:endParaRPr lang="ca-E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ca-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66F33EE-BB7C-40C3-B446-4252B78812DD}" type="datetime1">
              <a:rPr lang="en-US" smtClean="0"/>
              <a:t>5/11/2015</a:t>
            </a:fld>
            <a:endParaRPr lang="ca-ES"/>
          </a:p>
        </p:txBody>
      </p:sp>
      <p:sp>
        <p:nvSpPr>
          <p:cNvPr id="5" name="4 Marcador de pie de página"/>
          <p:cNvSpPr>
            <a:spLocks noGrp="1"/>
          </p:cNvSpPr>
          <p:nvPr>
            <p:ph type="ftr" sz="quarter" idx="11"/>
          </p:nvPr>
        </p:nvSpPr>
        <p:spPr/>
        <p:txBody>
          <a:bodyPr/>
          <a:lstStyle/>
          <a:p>
            <a:r>
              <a:rPr lang="en-GB" smtClean="0"/>
              <a:t>e-Waste &amp; Information Security Management SL Restricted Use</a:t>
            </a:r>
            <a:endParaRPr lang="ca-ES"/>
          </a:p>
        </p:txBody>
      </p:sp>
      <p:sp>
        <p:nvSpPr>
          <p:cNvPr id="6" name="5 Marcador de número de diapositiva"/>
          <p:cNvSpPr>
            <a:spLocks noGrp="1"/>
          </p:cNvSpPr>
          <p:nvPr>
            <p:ph type="sldNum" sz="quarter" idx="12"/>
          </p:nvPr>
        </p:nvSpPr>
        <p:spPr/>
        <p:txBody>
          <a:bodyPr/>
          <a:lstStyle/>
          <a:p>
            <a:fld id="{71E3083F-7FD7-430F-9EDB-9F5C9EEBE64B}" type="slidenum">
              <a:rPr lang="ca-ES" smtClean="0"/>
              <a:t>‹Nº›</a:t>
            </a:fld>
            <a:endParaRPr lang="ca-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ca-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5" name="4 Marcador de fecha"/>
          <p:cNvSpPr>
            <a:spLocks noGrp="1"/>
          </p:cNvSpPr>
          <p:nvPr>
            <p:ph type="dt" sz="half" idx="10"/>
          </p:nvPr>
        </p:nvSpPr>
        <p:spPr/>
        <p:txBody>
          <a:bodyPr/>
          <a:lstStyle/>
          <a:p>
            <a:fld id="{BE858F64-1828-4826-BE7F-6D4D85360DC5}" type="datetime1">
              <a:rPr lang="en-US" smtClean="0"/>
              <a:t>5/11/2015</a:t>
            </a:fld>
            <a:endParaRPr lang="ca-ES"/>
          </a:p>
        </p:txBody>
      </p:sp>
      <p:sp>
        <p:nvSpPr>
          <p:cNvPr id="6" name="5 Marcador de pie de página"/>
          <p:cNvSpPr>
            <a:spLocks noGrp="1"/>
          </p:cNvSpPr>
          <p:nvPr>
            <p:ph type="ftr" sz="quarter" idx="11"/>
          </p:nvPr>
        </p:nvSpPr>
        <p:spPr/>
        <p:txBody>
          <a:bodyPr/>
          <a:lstStyle/>
          <a:p>
            <a:r>
              <a:rPr lang="en-GB" smtClean="0"/>
              <a:t>e-Waste &amp; Information Security Management SL Restricted Use</a:t>
            </a:r>
            <a:endParaRPr lang="ca-ES"/>
          </a:p>
        </p:txBody>
      </p:sp>
      <p:sp>
        <p:nvSpPr>
          <p:cNvPr id="7" name="6 Marcador de número de diapositiva"/>
          <p:cNvSpPr>
            <a:spLocks noGrp="1"/>
          </p:cNvSpPr>
          <p:nvPr>
            <p:ph type="sldNum" sz="quarter" idx="12"/>
          </p:nvPr>
        </p:nvSpPr>
        <p:spPr/>
        <p:txBody>
          <a:bodyPr/>
          <a:lstStyle/>
          <a:p>
            <a:fld id="{71E3083F-7FD7-430F-9EDB-9F5C9EEBE64B}" type="slidenum">
              <a:rPr lang="ca-ES" smtClean="0"/>
              <a:t>‹Nº›</a:t>
            </a:fld>
            <a:endParaRPr lang="ca-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ca-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7" name="6 Marcador de fecha"/>
          <p:cNvSpPr>
            <a:spLocks noGrp="1"/>
          </p:cNvSpPr>
          <p:nvPr>
            <p:ph type="dt" sz="half" idx="10"/>
          </p:nvPr>
        </p:nvSpPr>
        <p:spPr/>
        <p:txBody>
          <a:bodyPr/>
          <a:lstStyle/>
          <a:p>
            <a:fld id="{904A35FA-8762-46F9-A730-3F1A1F7893B1}" type="datetime1">
              <a:rPr lang="en-US" smtClean="0"/>
              <a:t>5/11/2015</a:t>
            </a:fld>
            <a:endParaRPr lang="ca-ES"/>
          </a:p>
        </p:txBody>
      </p:sp>
      <p:sp>
        <p:nvSpPr>
          <p:cNvPr id="8" name="7 Marcador de pie de página"/>
          <p:cNvSpPr>
            <a:spLocks noGrp="1"/>
          </p:cNvSpPr>
          <p:nvPr>
            <p:ph type="ftr" sz="quarter" idx="11"/>
          </p:nvPr>
        </p:nvSpPr>
        <p:spPr/>
        <p:txBody>
          <a:bodyPr/>
          <a:lstStyle/>
          <a:p>
            <a:r>
              <a:rPr lang="en-GB" smtClean="0"/>
              <a:t>e-Waste &amp; Information Security Management SL Restricted Use</a:t>
            </a:r>
            <a:endParaRPr lang="ca-ES"/>
          </a:p>
        </p:txBody>
      </p:sp>
      <p:sp>
        <p:nvSpPr>
          <p:cNvPr id="9" name="8 Marcador de número de diapositiva"/>
          <p:cNvSpPr>
            <a:spLocks noGrp="1"/>
          </p:cNvSpPr>
          <p:nvPr>
            <p:ph type="sldNum" sz="quarter" idx="12"/>
          </p:nvPr>
        </p:nvSpPr>
        <p:spPr/>
        <p:txBody>
          <a:bodyPr/>
          <a:lstStyle/>
          <a:p>
            <a:fld id="{71E3083F-7FD7-430F-9EDB-9F5C9EEBE64B}" type="slidenum">
              <a:rPr lang="ca-ES" smtClean="0"/>
              <a:t>‹Nº›</a:t>
            </a:fld>
            <a:endParaRPr lang="ca-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ca-ES"/>
          </a:p>
        </p:txBody>
      </p:sp>
      <p:sp>
        <p:nvSpPr>
          <p:cNvPr id="3" name="2 Marcador de fecha"/>
          <p:cNvSpPr>
            <a:spLocks noGrp="1"/>
          </p:cNvSpPr>
          <p:nvPr>
            <p:ph type="dt" sz="half" idx="10"/>
          </p:nvPr>
        </p:nvSpPr>
        <p:spPr/>
        <p:txBody>
          <a:bodyPr/>
          <a:lstStyle/>
          <a:p>
            <a:fld id="{309600E4-191B-44FB-9730-AD765D1116F3}" type="datetime1">
              <a:rPr lang="en-US" smtClean="0"/>
              <a:t>5/11/2015</a:t>
            </a:fld>
            <a:endParaRPr lang="ca-ES"/>
          </a:p>
        </p:txBody>
      </p:sp>
      <p:sp>
        <p:nvSpPr>
          <p:cNvPr id="4" name="3 Marcador de pie de página"/>
          <p:cNvSpPr>
            <a:spLocks noGrp="1"/>
          </p:cNvSpPr>
          <p:nvPr>
            <p:ph type="ftr" sz="quarter" idx="11"/>
          </p:nvPr>
        </p:nvSpPr>
        <p:spPr/>
        <p:txBody>
          <a:bodyPr/>
          <a:lstStyle/>
          <a:p>
            <a:r>
              <a:rPr lang="en-GB" smtClean="0"/>
              <a:t>e-Waste &amp; Information Security Management SL Restricted Use</a:t>
            </a:r>
            <a:endParaRPr lang="ca-ES"/>
          </a:p>
        </p:txBody>
      </p:sp>
      <p:sp>
        <p:nvSpPr>
          <p:cNvPr id="5" name="4 Marcador de número de diapositiva"/>
          <p:cNvSpPr>
            <a:spLocks noGrp="1"/>
          </p:cNvSpPr>
          <p:nvPr>
            <p:ph type="sldNum" sz="quarter" idx="12"/>
          </p:nvPr>
        </p:nvSpPr>
        <p:spPr/>
        <p:txBody>
          <a:bodyPr/>
          <a:lstStyle/>
          <a:p>
            <a:fld id="{71E3083F-7FD7-430F-9EDB-9F5C9EEBE64B}" type="slidenum">
              <a:rPr lang="ca-ES" smtClean="0"/>
              <a:t>‹Nº›</a:t>
            </a:fld>
            <a:endParaRPr lang="ca-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F250B52-F42F-4F40-9751-FF79F0C2DC45}" type="datetime1">
              <a:rPr lang="en-US" smtClean="0"/>
              <a:t>5/11/2015</a:t>
            </a:fld>
            <a:endParaRPr lang="ca-ES"/>
          </a:p>
        </p:txBody>
      </p:sp>
      <p:sp>
        <p:nvSpPr>
          <p:cNvPr id="3" name="2 Marcador de pie de página"/>
          <p:cNvSpPr>
            <a:spLocks noGrp="1"/>
          </p:cNvSpPr>
          <p:nvPr>
            <p:ph type="ftr" sz="quarter" idx="11"/>
          </p:nvPr>
        </p:nvSpPr>
        <p:spPr/>
        <p:txBody>
          <a:bodyPr/>
          <a:lstStyle/>
          <a:p>
            <a:r>
              <a:rPr lang="en-GB" smtClean="0"/>
              <a:t>e-Waste &amp; Information Security Management SL Restricted Use</a:t>
            </a:r>
            <a:endParaRPr lang="ca-ES"/>
          </a:p>
        </p:txBody>
      </p:sp>
      <p:sp>
        <p:nvSpPr>
          <p:cNvPr id="4" name="3 Marcador de número de diapositiva"/>
          <p:cNvSpPr>
            <a:spLocks noGrp="1"/>
          </p:cNvSpPr>
          <p:nvPr>
            <p:ph type="sldNum" sz="quarter" idx="12"/>
          </p:nvPr>
        </p:nvSpPr>
        <p:spPr/>
        <p:txBody>
          <a:bodyPr/>
          <a:lstStyle/>
          <a:p>
            <a:fld id="{71E3083F-7FD7-430F-9EDB-9F5C9EEBE64B}" type="slidenum">
              <a:rPr lang="ca-ES" smtClean="0"/>
              <a:t>‹Nº›</a:t>
            </a:fld>
            <a:endParaRPr lang="ca-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ca-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E323A1A-E4DB-4C85-97F4-F264401147CC}" type="datetime1">
              <a:rPr lang="en-US" smtClean="0"/>
              <a:t>5/11/2015</a:t>
            </a:fld>
            <a:endParaRPr lang="ca-ES"/>
          </a:p>
        </p:txBody>
      </p:sp>
      <p:sp>
        <p:nvSpPr>
          <p:cNvPr id="6" name="5 Marcador de pie de página"/>
          <p:cNvSpPr>
            <a:spLocks noGrp="1"/>
          </p:cNvSpPr>
          <p:nvPr>
            <p:ph type="ftr" sz="quarter" idx="11"/>
          </p:nvPr>
        </p:nvSpPr>
        <p:spPr/>
        <p:txBody>
          <a:bodyPr/>
          <a:lstStyle/>
          <a:p>
            <a:r>
              <a:rPr lang="en-GB" smtClean="0"/>
              <a:t>e-Waste &amp; Information Security Management SL Restricted Use</a:t>
            </a:r>
            <a:endParaRPr lang="ca-ES"/>
          </a:p>
        </p:txBody>
      </p:sp>
      <p:sp>
        <p:nvSpPr>
          <p:cNvPr id="7" name="6 Marcador de número de diapositiva"/>
          <p:cNvSpPr>
            <a:spLocks noGrp="1"/>
          </p:cNvSpPr>
          <p:nvPr>
            <p:ph type="sldNum" sz="quarter" idx="12"/>
          </p:nvPr>
        </p:nvSpPr>
        <p:spPr/>
        <p:txBody>
          <a:bodyPr/>
          <a:lstStyle/>
          <a:p>
            <a:fld id="{71E3083F-7FD7-430F-9EDB-9F5C9EEBE64B}" type="slidenum">
              <a:rPr lang="ca-ES" smtClean="0"/>
              <a:t>‹Nº›</a:t>
            </a:fld>
            <a:endParaRPr lang="ca-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ca-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86CBBFB-574B-4944-ABEE-44D10BAC1269}" type="datetime1">
              <a:rPr lang="en-US" smtClean="0"/>
              <a:t>5/11/2015</a:t>
            </a:fld>
            <a:endParaRPr lang="ca-ES"/>
          </a:p>
        </p:txBody>
      </p:sp>
      <p:sp>
        <p:nvSpPr>
          <p:cNvPr id="6" name="5 Marcador de pie de página"/>
          <p:cNvSpPr>
            <a:spLocks noGrp="1"/>
          </p:cNvSpPr>
          <p:nvPr>
            <p:ph type="ftr" sz="quarter" idx="11"/>
          </p:nvPr>
        </p:nvSpPr>
        <p:spPr/>
        <p:txBody>
          <a:bodyPr/>
          <a:lstStyle/>
          <a:p>
            <a:r>
              <a:rPr lang="en-GB" smtClean="0"/>
              <a:t>e-Waste &amp; Information Security Management SL Restricted Use</a:t>
            </a:r>
            <a:endParaRPr lang="ca-ES"/>
          </a:p>
        </p:txBody>
      </p:sp>
      <p:sp>
        <p:nvSpPr>
          <p:cNvPr id="7" name="6 Marcador de número de diapositiva"/>
          <p:cNvSpPr>
            <a:spLocks noGrp="1"/>
          </p:cNvSpPr>
          <p:nvPr>
            <p:ph type="sldNum" sz="quarter" idx="12"/>
          </p:nvPr>
        </p:nvSpPr>
        <p:spPr/>
        <p:txBody>
          <a:bodyPr/>
          <a:lstStyle/>
          <a:p>
            <a:fld id="{71E3083F-7FD7-430F-9EDB-9F5C9EEBE64B}" type="slidenum">
              <a:rPr lang="ca-ES" smtClean="0"/>
              <a:t>‹Nº›</a:t>
            </a:fld>
            <a:endParaRPr lang="ca-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6203032" cy="1143000"/>
          </a:xfrm>
          <a:prstGeom prst="rect">
            <a:avLst/>
          </a:prstGeom>
        </p:spPr>
        <p:txBody>
          <a:bodyPr vert="horz" lIns="91440" tIns="45720" rIns="91440" bIns="45720" rtlCol="0" anchor="ctr">
            <a:normAutofit/>
          </a:bodyPr>
          <a:lstStyle/>
          <a:p>
            <a:r>
              <a:rPr lang="es-ES" dirty="0" smtClean="0"/>
              <a:t>Haga clic para modificar el estilo de título del patrón</a:t>
            </a:r>
            <a:endParaRPr lang="ca-ES" dirty="0"/>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ca-ES" dirty="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Gill Sans MT" panose="020B0502020104020203" pitchFamily="34" charset="0"/>
              </a:defRPr>
            </a:lvl1pPr>
          </a:lstStyle>
          <a:p>
            <a:fld id="{C02ECC35-073C-42EB-BB6A-01535B6273EC}" type="datetime1">
              <a:rPr lang="en-US" smtClean="0"/>
              <a:t>5/11/2015</a:t>
            </a:fld>
            <a:endParaRPr lang="ca-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Gill Sans MT" panose="020B0502020104020203" pitchFamily="34" charset="0"/>
              </a:defRPr>
            </a:lvl1pPr>
          </a:lstStyle>
          <a:p>
            <a:r>
              <a:rPr lang="en-GB" smtClean="0"/>
              <a:t>e-Waste &amp; Information Security Management SL Restricted Use</a:t>
            </a:r>
            <a:endParaRPr lang="ca-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Gill Sans MT" panose="020B0502020104020203" pitchFamily="34" charset="0"/>
              </a:defRPr>
            </a:lvl1pPr>
          </a:lstStyle>
          <a:p>
            <a:fld id="{71E3083F-7FD7-430F-9EDB-9F5C9EEBE64B}" type="slidenum">
              <a:rPr lang="ca-ES" smtClean="0"/>
              <a:pPr/>
              <a:t>‹Nº›</a:t>
            </a:fld>
            <a:endParaRPr lang="ca-ES" dirty="0"/>
          </a:p>
        </p:txBody>
      </p:sp>
      <p:pic>
        <p:nvPicPr>
          <p:cNvPr id="7" name="Picture 2"/>
          <p:cNvPicPr>
            <a:picLocks noChangeAspect="1" noChangeArrowheads="1"/>
          </p:cNvPicPr>
          <p:nvPr userDrawn="1"/>
        </p:nvPicPr>
        <p:blipFill>
          <a:blip r:embed="rId13" cstate="print"/>
          <a:srcRect/>
          <a:stretch>
            <a:fillRect/>
          </a:stretch>
        </p:blipFill>
        <p:spPr bwMode="auto">
          <a:xfrm>
            <a:off x="6732240" y="332656"/>
            <a:ext cx="2196306" cy="887819"/>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Gill Sans MT" panose="020B0502020104020203"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Gill Sans MT" panose="020B0502020104020203"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Gill Sans MT" panose="020B0502020104020203"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Gill Sans MT" panose="020B0502020104020203"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Gill Sans MT" panose="020B0502020104020203"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Gill Sans MT" panose="020B0502020104020203"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wis.es/" TargetMode="External"/><Relationship Id="rId2" Type="http://schemas.openxmlformats.org/officeDocument/2006/relationships/hyperlink" Target="mailto:info@e-wis.e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n-GB" dirty="0" smtClean="0">
                <a:latin typeface="Gill Sans MT" panose="020B0502020104020203" pitchFamily="34" charset="0"/>
              </a:rPr>
              <a:t>Business </a:t>
            </a:r>
            <a:r>
              <a:rPr lang="en-GB" dirty="0" smtClean="0">
                <a:latin typeface="Gill Sans MT" panose="020B0502020104020203" pitchFamily="34" charset="0"/>
              </a:rPr>
              <a:t>Overview</a:t>
            </a:r>
            <a:endParaRPr lang="en-GB" dirty="0">
              <a:latin typeface="Gill Sans MT" panose="020B0502020104020203" pitchFamily="34" charset="0"/>
            </a:endParaRPr>
          </a:p>
        </p:txBody>
      </p:sp>
      <p:sp>
        <p:nvSpPr>
          <p:cNvPr id="3" name="Subtítulo 2"/>
          <p:cNvSpPr>
            <a:spLocks noGrp="1"/>
          </p:cNvSpPr>
          <p:nvPr>
            <p:ph type="subTitle" idx="1"/>
          </p:nvPr>
        </p:nvSpPr>
        <p:spPr/>
        <p:txBody>
          <a:bodyPr/>
          <a:lstStyle/>
          <a:p>
            <a:r>
              <a:rPr lang="en-GB" dirty="0" smtClean="0">
                <a:latin typeface="Gill Sans MT" panose="020B0502020104020203" pitchFamily="34" charset="0"/>
              </a:rPr>
              <a:t>e-Waste &amp; </a:t>
            </a:r>
            <a:r>
              <a:rPr lang="en-GB" dirty="0" smtClean="0">
                <a:latin typeface="Gill Sans MT" panose="020B0502020104020203" pitchFamily="34" charset="0"/>
              </a:rPr>
              <a:t>Information </a:t>
            </a:r>
            <a:r>
              <a:rPr lang="en-GB" dirty="0" smtClean="0">
                <a:latin typeface="Gill Sans MT" panose="020B0502020104020203" pitchFamily="34" charset="0"/>
              </a:rPr>
              <a:t>Security SL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p:cNvSpPr>
            <a:spLocks noGrp="1"/>
          </p:cNvSpPr>
          <p:nvPr>
            <p:ph type="ctrTitle"/>
          </p:nvPr>
        </p:nvSpPr>
        <p:spPr/>
        <p:txBody>
          <a:bodyPr/>
          <a:lstStyle/>
          <a:p>
            <a:r>
              <a:rPr lang="en-GB" dirty="0" smtClean="0"/>
              <a:t>Thank</a:t>
            </a:r>
            <a:r>
              <a:rPr lang="es-ES" dirty="0" smtClean="0"/>
              <a:t> </a:t>
            </a:r>
            <a:r>
              <a:rPr lang="en-GB" dirty="0" smtClean="0"/>
              <a:t>you</a:t>
            </a:r>
            <a:endParaRPr lang="en-GB" dirty="0"/>
          </a:p>
        </p:txBody>
      </p:sp>
      <p:sp>
        <p:nvSpPr>
          <p:cNvPr id="2" name="Subtítulo 1"/>
          <p:cNvSpPr>
            <a:spLocks noGrp="1"/>
          </p:cNvSpPr>
          <p:nvPr>
            <p:ph type="subTitle" idx="1"/>
          </p:nvPr>
        </p:nvSpPr>
        <p:spPr/>
        <p:txBody>
          <a:bodyPr>
            <a:normAutofit fontScale="62500" lnSpcReduction="20000"/>
          </a:bodyPr>
          <a:lstStyle/>
          <a:p>
            <a:r>
              <a:rPr lang="es-ES" dirty="0" smtClean="0"/>
              <a:t>e-Waste &amp; Information Security Management SL “e-WIS”</a:t>
            </a:r>
          </a:p>
          <a:p>
            <a:r>
              <a:rPr lang="es-ES" dirty="0" smtClean="0"/>
              <a:t>Via Augusta 15 – 25</a:t>
            </a:r>
          </a:p>
          <a:p>
            <a:r>
              <a:rPr lang="es-ES" dirty="0" smtClean="0"/>
              <a:t>08174 </a:t>
            </a:r>
            <a:r>
              <a:rPr lang="es-ES" dirty="0" err="1" smtClean="0"/>
              <a:t>Sant</a:t>
            </a:r>
            <a:r>
              <a:rPr lang="es-ES" dirty="0" smtClean="0"/>
              <a:t> </a:t>
            </a:r>
            <a:r>
              <a:rPr lang="es-ES" dirty="0" err="1" smtClean="0"/>
              <a:t>Cugat</a:t>
            </a:r>
            <a:r>
              <a:rPr lang="es-ES" dirty="0" smtClean="0"/>
              <a:t> del Valles</a:t>
            </a:r>
          </a:p>
          <a:p>
            <a:r>
              <a:rPr lang="es-ES" dirty="0" smtClean="0">
                <a:hlinkClick r:id="rId2"/>
              </a:rPr>
              <a:t>info@e-wis.es</a:t>
            </a:r>
            <a:endParaRPr lang="es-ES" dirty="0" smtClean="0"/>
          </a:p>
          <a:p>
            <a:r>
              <a:rPr lang="es-ES" dirty="0" smtClean="0">
                <a:hlinkClick r:id="rId3"/>
              </a:rPr>
              <a:t>www.e-wis.es</a:t>
            </a:r>
            <a:endParaRPr lang="en-GB" dirty="0" smtClean="0"/>
          </a:p>
          <a:p>
            <a:endParaRPr lang="es-ES" dirty="0" smtClean="0"/>
          </a:p>
        </p:txBody>
      </p:sp>
    </p:spTree>
    <p:extLst>
      <p:ext uri="{BB962C8B-B14F-4D97-AF65-F5344CB8AC3E}">
        <p14:creationId xmlns:p14="http://schemas.microsoft.com/office/powerpoint/2010/main" val="3526424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p:cNvSpPr>
            <a:spLocks noGrp="1"/>
          </p:cNvSpPr>
          <p:nvPr>
            <p:ph type="title"/>
          </p:nvPr>
        </p:nvSpPr>
        <p:spPr/>
        <p:txBody>
          <a:bodyPr/>
          <a:lstStyle/>
          <a:p>
            <a:r>
              <a:rPr lang="en-GB" dirty="0" smtClean="0"/>
              <a:t>Introduction</a:t>
            </a:r>
            <a:endParaRPr lang="en-GB" dirty="0"/>
          </a:p>
        </p:txBody>
      </p:sp>
      <p:sp>
        <p:nvSpPr>
          <p:cNvPr id="3" name="2 Marcador de contenido"/>
          <p:cNvSpPr>
            <a:spLocks noGrp="1"/>
          </p:cNvSpPr>
          <p:nvPr>
            <p:ph idx="1"/>
          </p:nvPr>
        </p:nvSpPr>
        <p:spPr/>
        <p:txBody>
          <a:bodyPr/>
          <a:lstStyle/>
          <a:p>
            <a:endParaRPr lang="es-ES" sz="1800" dirty="0" smtClean="0"/>
          </a:p>
          <a:p>
            <a:r>
              <a:rPr lang="en-GB" sz="1800" dirty="0" smtClean="0"/>
              <a:t>Data security vital to protect existence of organizations and individuals</a:t>
            </a:r>
          </a:p>
          <a:p>
            <a:endParaRPr lang="en-GB" sz="1800" dirty="0" smtClean="0"/>
          </a:p>
          <a:p>
            <a:r>
              <a:rPr lang="en-GB" sz="1800" dirty="0" smtClean="0"/>
              <a:t>Volume of data stored on the disk drives growing rapidly</a:t>
            </a:r>
          </a:p>
          <a:p>
            <a:endParaRPr lang="en-GB" sz="1800" dirty="0" smtClean="0"/>
          </a:p>
          <a:p>
            <a:r>
              <a:rPr lang="en-GB" sz="1800" dirty="0" smtClean="0"/>
              <a:t>Environmental concerns related to disposal of WEEE</a:t>
            </a:r>
          </a:p>
          <a:p>
            <a:endParaRPr lang="en-GB" sz="1800" dirty="0" smtClean="0"/>
          </a:p>
          <a:p>
            <a:r>
              <a:rPr lang="en-GB" sz="1800" dirty="0" smtClean="0"/>
              <a:t>Supply of raw materials required to manufacture disk drives not meeting demand</a:t>
            </a:r>
          </a:p>
          <a:p>
            <a:pPr marL="0" indent="0">
              <a:buNone/>
            </a:pPr>
            <a:endParaRPr lang="en-GB" sz="1800" dirty="0" smtClean="0"/>
          </a:p>
          <a:p>
            <a:endParaRPr lang="en-GB" sz="1800" dirty="0" smtClean="0"/>
          </a:p>
          <a:p>
            <a:pPr>
              <a:buNone/>
            </a:pPr>
            <a:endParaRPr lang="en-GB" sz="1800" dirty="0" smtClean="0"/>
          </a:p>
          <a:p>
            <a:endParaRPr lang="en-GB" sz="1800" dirty="0" smtClean="0"/>
          </a:p>
          <a:p>
            <a:endParaRPr lang="en-GB" sz="1800" dirty="0" smtClean="0"/>
          </a:p>
          <a:p>
            <a:endParaRPr lang="en-GB" dirty="0"/>
          </a:p>
        </p:txBody>
      </p:sp>
      <p:sp>
        <p:nvSpPr>
          <p:cNvPr id="4" name="Marcador de fecha 3"/>
          <p:cNvSpPr>
            <a:spLocks noGrp="1"/>
          </p:cNvSpPr>
          <p:nvPr>
            <p:ph type="dt" sz="half" idx="10"/>
          </p:nvPr>
        </p:nvSpPr>
        <p:spPr/>
        <p:txBody>
          <a:bodyPr/>
          <a:lstStyle/>
          <a:p>
            <a:fld id="{A647C4E1-4315-4BE0-9E4F-98084801A908}" type="datetime1">
              <a:rPr lang="en-US" smtClean="0"/>
              <a:t>5/11/2015</a:t>
            </a:fld>
            <a:endParaRPr lang="ca-ES"/>
          </a:p>
        </p:txBody>
      </p:sp>
      <p:sp>
        <p:nvSpPr>
          <p:cNvPr id="5" name="Marcador de pie de página 4"/>
          <p:cNvSpPr>
            <a:spLocks noGrp="1"/>
          </p:cNvSpPr>
          <p:nvPr>
            <p:ph type="ftr" sz="quarter" idx="11"/>
          </p:nvPr>
        </p:nvSpPr>
        <p:spPr/>
        <p:txBody>
          <a:bodyPr/>
          <a:lstStyle/>
          <a:p>
            <a:r>
              <a:rPr lang="en-GB" dirty="0" smtClean="0"/>
              <a:t>e-Waste &amp; Information Security Management SL Restricted Use</a:t>
            </a:r>
            <a:endParaRPr lang="ca-ES" dirty="0"/>
          </a:p>
        </p:txBody>
      </p:sp>
      <p:sp>
        <p:nvSpPr>
          <p:cNvPr id="6" name="Marcador de número de diapositiva 5"/>
          <p:cNvSpPr>
            <a:spLocks noGrp="1"/>
          </p:cNvSpPr>
          <p:nvPr>
            <p:ph type="sldNum" sz="quarter" idx="12"/>
          </p:nvPr>
        </p:nvSpPr>
        <p:spPr/>
        <p:txBody>
          <a:bodyPr/>
          <a:lstStyle/>
          <a:p>
            <a:fld id="{71E3083F-7FD7-430F-9EDB-9F5C9EEBE64B}" type="slidenum">
              <a:rPr lang="ca-ES" smtClean="0"/>
              <a:t>2</a:t>
            </a:fld>
            <a:endParaRPr lang="ca-E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n-GB" dirty="0" smtClean="0"/>
              <a:t>Data destruction</a:t>
            </a:r>
            <a:endParaRPr lang="en-GB" dirty="0"/>
          </a:p>
        </p:txBody>
      </p:sp>
      <p:sp>
        <p:nvSpPr>
          <p:cNvPr id="7" name="Marcador de contenido 6"/>
          <p:cNvSpPr>
            <a:spLocks noGrp="1"/>
          </p:cNvSpPr>
          <p:nvPr>
            <p:ph idx="1"/>
          </p:nvPr>
        </p:nvSpPr>
        <p:spPr/>
        <p:txBody>
          <a:bodyPr>
            <a:normAutofit fontScale="92500" lnSpcReduction="10000"/>
          </a:bodyPr>
          <a:lstStyle/>
          <a:p>
            <a:r>
              <a:rPr lang="en-GB" dirty="0" smtClean="0"/>
              <a:t>Software overwriting</a:t>
            </a:r>
          </a:p>
          <a:p>
            <a:pPr lvl="2"/>
            <a:r>
              <a:rPr lang="en-GB" dirty="0" smtClean="0"/>
              <a:t>Not 100% secure, requires functional disk drive, does not address material recovery</a:t>
            </a:r>
          </a:p>
          <a:p>
            <a:r>
              <a:rPr lang="en-GB" dirty="0" smtClean="0"/>
              <a:t>Degaussing, Shredding / </a:t>
            </a:r>
            <a:r>
              <a:rPr lang="en-GB" dirty="0"/>
              <a:t>Chipping</a:t>
            </a:r>
            <a:endParaRPr lang="en-GB" dirty="0" smtClean="0"/>
          </a:p>
          <a:p>
            <a:pPr lvl="2"/>
            <a:r>
              <a:rPr lang="en-GB" dirty="0" smtClean="0"/>
              <a:t>Not 100% secure, does not address material recovery</a:t>
            </a:r>
          </a:p>
          <a:p>
            <a:r>
              <a:rPr lang="en-GB" dirty="0" smtClean="0"/>
              <a:t>Smelting</a:t>
            </a:r>
          </a:p>
          <a:p>
            <a:pPr lvl="2"/>
            <a:r>
              <a:rPr lang="en-GB" dirty="0" smtClean="0"/>
              <a:t>Requires transport to smelter</a:t>
            </a:r>
          </a:p>
          <a:p>
            <a:r>
              <a:rPr lang="en-GB" dirty="0" smtClean="0"/>
              <a:t>Chemical destruction using LiquiDATA technology</a:t>
            </a:r>
          </a:p>
          <a:p>
            <a:pPr lvl="2"/>
            <a:r>
              <a:rPr lang="en-GB" dirty="0" smtClean="0"/>
              <a:t>100% secure, performed on customer site, addresses material recovery</a:t>
            </a:r>
            <a:endParaRPr lang="en-GB" dirty="0"/>
          </a:p>
        </p:txBody>
      </p:sp>
      <p:sp>
        <p:nvSpPr>
          <p:cNvPr id="3" name="Marcador de fecha 2"/>
          <p:cNvSpPr>
            <a:spLocks noGrp="1"/>
          </p:cNvSpPr>
          <p:nvPr>
            <p:ph type="dt" sz="half" idx="10"/>
          </p:nvPr>
        </p:nvSpPr>
        <p:spPr/>
        <p:txBody>
          <a:bodyPr/>
          <a:lstStyle/>
          <a:p>
            <a:fld id="{DB3DA45D-344E-4000-8005-B42ACB5453FA}" type="datetime1">
              <a:rPr lang="en-US" smtClean="0"/>
              <a:t>5/11/2015</a:t>
            </a:fld>
            <a:endParaRPr lang="ca-ES"/>
          </a:p>
        </p:txBody>
      </p:sp>
      <p:sp>
        <p:nvSpPr>
          <p:cNvPr id="4" name="Marcador de pie de página 3"/>
          <p:cNvSpPr>
            <a:spLocks noGrp="1"/>
          </p:cNvSpPr>
          <p:nvPr>
            <p:ph type="ftr" sz="quarter" idx="11"/>
          </p:nvPr>
        </p:nvSpPr>
        <p:spPr/>
        <p:txBody>
          <a:bodyPr/>
          <a:lstStyle/>
          <a:p>
            <a:r>
              <a:rPr lang="en-GB" smtClean="0"/>
              <a:t>e-Waste &amp; Information Security Management SL Restricted Use</a:t>
            </a:r>
            <a:endParaRPr lang="ca-ES"/>
          </a:p>
        </p:txBody>
      </p:sp>
      <p:sp>
        <p:nvSpPr>
          <p:cNvPr id="5" name="Marcador de número de diapositiva 4"/>
          <p:cNvSpPr>
            <a:spLocks noGrp="1"/>
          </p:cNvSpPr>
          <p:nvPr>
            <p:ph type="sldNum" sz="quarter" idx="12"/>
          </p:nvPr>
        </p:nvSpPr>
        <p:spPr/>
        <p:txBody>
          <a:bodyPr/>
          <a:lstStyle/>
          <a:p>
            <a:fld id="{71E3083F-7FD7-430F-9EDB-9F5C9EEBE64B}" type="slidenum">
              <a:rPr lang="ca-ES" smtClean="0"/>
              <a:t>3</a:t>
            </a:fld>
            <a:endParaRPr lang="ca-E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p:txBody>
          <a:bodyPr/>
          <a:lstStyle/>
          <a:p>
            <a:r>
              <a:rPr lang="en-GB" dirty="0" smtClean="0"/>
              <a:t>Customers</a:t>
            </a:r>
            <a:endParaRPr lang="en-GB" dirty="0"/>
          </a:p>
        </p:txBody>
      </p:sp>
      <p:sp>
        <p:nvSpPr>
          <p:cNvPr id="9" name="Marcador de contenido 8"/>
          <p:cNvSpPr>
            <a:spLocks noGrp="1"/>
          </p:cNvSpPr>
          <p:nvPr>
            <p:ph idx="1"/>
          </p:nvPr>
        </p:nvSpPr>
        <p:spPr/>
        <p:txBody>
          <a:bodyPr/>
          <a:lstStyle/>
          <a:p>
            <a:r>
              <a:rPr lang="en-GB" dirty="0" smtClean="0"/>
              <a:t>Organizations</a:t>
            </a:r>
          </a:p>
          <a:p>
            <a:pPr lvl="1"/>
            <a:r>
              <a:rPr lang="en-GB" dirty="0" smtClean="0"/>
              <a:t>Government</a:t>
            </a:r>
          </a:p>
          <a:p>
            <a:pPr lvl="2"/>
            <a:r>
              <a:rPr lang="en-GB" dirty="0" smtClean="0"/>
              <a:t>All uniform services (military, police, special units)</a:t>
            </a:r>
          </a:p>
          <a:p>
            <a:pPr lvl="2"/>
            <a:r>
              <a:rPr lang="en-GB" dirty="0" smtClean="0"/>
              <a:t>Other government offices managing classified data</a:t>
            </a:r>
          </a:p>
          <a:p>
            <a:pPr lvl="1"/>
            <a:r>
              <a:rPr lang="en-GB" dirty="0" smtClean="0"/>
              <a:t>Private sector</a:t>
            </a:r>
          </a:p>
          <a:p>
            <a:pPr lvl="2"/>
            <a:r>
              <a:rPr lang="en-GB" dirty="0" smtClean="0"/>
              <a:t>Banking &amp; Insurance, Healthcare, Legal,  IT service providers (data centres)</a:t>
            </a:r>
          </a:p>
          <a:p>
            <a:pPr lvl="2"/>
            <a:r>
              <a:rPr lang="en-GB" dirty="0" smtClean="0"/>
              <a:t>Other companies managing confidential data</a:t>
            </a:r>
          </a:p>
          <a:p>
            <a:r>
              <a:rPr lang="en-GB" dirty="0" smtClean="0"/>
              <a:t>Individuals</a:t>
            </a:r>
            <a:endParaRPr lang="en-GB" dirty="0"/>
          </a:p>
        </p:txBody>
      </p:sp>
      <p:sp>
        <p:nvSpPr>
          <p:cNvPr id="4" name="Marcador de fecha 3"/>
          <p:cNvSpPr>
            <a:spLocks noGrp="1"/>
          </p:cNvSpPr>
          <p:nvPr>
            <p:ph type="dt" sz="half" idx="10"/>
          </p:nvPr>
        </p:nvSpPr>
        <p:spPr/>
        <p:txBody>
          <a:bodyPr/>
          <a:lstStyle/>
          <a:p>
            <a:fld id="{5191DE4C-E5B9-42EF-8EBB-D5CB1AACB5AE}" type="datetime1">
              <a:rPr lang="en-US" smtClean="0"/>
              <a:t>5/11/2015</a:t>
            </a:fld>
            <a:endParaRPr lang="ca-ES"/>
          </a:p>
        </p:txBody>
      </p:sp>
      <p:sp>
        <p:nvSpPr>
          <p:cNvPr id="5" name="Marcador de pie de página 4"/>
          <p:cNvSpPr>
            <a:spLocks noGrp="1"/>
          </p:cNvSpPr>
          <p:nvPr>
            <p:ph type="ftr" sz="quarter" idx="11"/>
          </p:nvPr>
        </p:nvSpPr>
        <p:spPr/>
        <p:txBody>
          <a:bodyPr/>
          <a:lstStyle/>
          <a:p>
            <a:r>
              <a:rPr lang="en-GB" smtClean="0"/>
              <a:t>e-Waste &amp; Information Security Management SL Restricted Use</a:t>
            </a:r>
            <a:endParaRPr lang="ca-ES"/>
          </a:p>
        </p:txBody>
      </p:sp>
      <p:sp>
        <p:nvSpPr>
          <p:cNvPr id="6" name="Marcador de número de diapositiva 5"/>
          <p:cNvSpPr>
            <a:spLocks noGrp="1"/>
          </p:cNvSpPr>
          <p:nvPr>
            <p:ph type="sldNum" sz="quarter" idx="12"/>
          </p:nvPr>
        </p:nvSpPr>
        <p:spPr/>
        <p:txBody>
          <a:bodyPr/>
          <a:lstStyle/>
          <a:p>
            <a:fld id="{71E3083F-7FD7-430F-9EDB-9F5C9EEBE64B}" type="slidenum">
              <a:rPr lang="ca-ES" smtClean="0"/>
              <a:t>4</a:t>
            </a:fld>
            <a:endParaRPr lang="ca-E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n-GB" dirty="0" smtClean="0"/>
              <a:t>Our service</a:t>
            </a:r>
            <a:endParaRPr lang="en-GB" dirty="0"/>
          </a:p>
        </p:txBody>
      </p:sp>
      <p:sp>
        <p:nvSpPr>
          <p:cNvPr id="7" name="Marcador de contenido 6"/>
          <p:cNvSpPr>
            <a:spLocks noGrp="1"/>
          </p:cNvSpPr>
          <p:nvPr>
            <p:ph idx="1"/>
          </p:nvPr>
        </p:nvSpPr>
        <p:spPr/>
        <p:txBody>
          <a:bodyPr/>
          <a:lstStyle/>
          <a:p>
            <a:r>
              <a:rPr lang="en-GB" dirty="0"/>
              <a:t>STEP 1 Arrival at customer site</a:t>
            </a:r>
          </a:p>
          <a:p>
            <a:pPr lvl="2"/>
            <a:r>
              <a:rPr lang="en-GB" dirty="0"/>
              <a:t>Mobile Laboratory arrives and customer premises and prepares for operation.</a:t>
            </a:r>
          </a:p>
          <a:p>
            <a:pPr lvl="2"/>
            <a:r>
              <a:rPr lang="en-GB" dirty="0"/>
              <a:t>Registration of media to be destroyed.</a:t>
            </a:r>
          </a:p>
          <a:p>
            <a:pPr lvl="3"/>
            <a:r>
              <a:rPr lang="en-GB" dirty="0"/>
              <a:t>Note: Process starts from step 2. if media is sent by customer to e-WIS’s destruction centre.</a:t>
            </a:r>
          </a:p>
          <a:p>
            <a:endParaRPr lang="en-GB" dirty="0"/>
          </a:p>
        </p:txBody>
      </p:sp>
      <p:sp>
        <p:nvSpPr>
          <p:cNvPr id="3" name="Marcador de fecha 2"/>
          <p:cNvSpPr>
            <a:spLocks noGrp="1"/>
          </p:cNvSpPr>
          <p:nvPr>
            <p:ph type="dt" sz="half" idx="10"/>
          </p:nvPr>
        </p:nvSpPr>
        <p:spPr/>
        <p:txBody>
          <a:bodyPr/>
          <a:lstStyle/>
          <a:p>
            <a:fld id="{C296D342-8E81-482C-AA37-122DC4DC0076}" type="datetime1">
              <a:rPr lang="en-US" smtClean="0"/>
              <a:t>5/11/2015</a:t>
            </a:fld>
            <a:endParaRPr lang="ca-ES"/>
          </a:p>
        </p:txBody>
      </p:sp>
      <p:sp>
        <p:nvSpPr>
          <p:cNvPr id="4" name="Marcador de pie de página 3"/>
          <p:cNvSpPr>
            <a:spLocks noGrp="1"/>
          </p:cNvSpPr>
          <p:nvPr>
            <p:ph type="ftr" sz="quarter" idx="11"/>
          </p:nvPr>
        </p:nvSpPr>
        <p:spPr/>
        <p:txBody>
          <a:bodyPr/>
          <a:lstStyle/>
          <a:p>
            <a:r>
              <a:rPr lang="en-GB" smtClean="0"/>
              <a:t>e-Waste &amp; Information Security Management SL Restricted Use</a:t>
            </a:r>
            <a:endParaRPr lang="ca-ES"/>
          </a:p>
        </p:txBody>
      </p:sp>
      <p:sp>
        <p:nvSpPr>
          <p:cNvPr id="5" name="Marcador de número de diapositiva 4"/>
          <p:cNvSpPr>
            <a:spLocks noGrp="1"/>
          </p:cNvSpPr>
          <p:nvPr>
            <p:ph type="sldNum" sz="quarter" idx="12"/>
          </p:nvPr>
        </p:nvSpPr>
        <p:spPr/>
        <p:txBody>
          <a:bodyPr/>
          <a:lstStyle/>
          <a:p>
            <a:fld id="{71E3083F-7FD7-430F-9EDB-9F5C9EEBE64B}" type="slidenum">
              <a:rPr lang="ca-ES" smtClean="0"/>
              <a:t>5</a:t>
            </a:fld>
            <a:endParaRPr lang="ca-ES"/>
          </a:p>
        </p:txBody>
      </p:sp>
      <p:pic>
        <p:nvPicPr>
          <p:cNvPr id="8" name="Imagen 7"/>
          <p:cNvPicPr>
            <a:picLocks noChangeAspect="1"/>
          </p:cNvPicPr>
          <p:nvPr/>
        </p:nvPicPr>
        <p:blipFill>
          <a:blip r:embed="rId3"/>
          <a:stretch>
            <a:fillRect/>
          </a:stretch>
        </p:blipFill>
        <p:spPr>
          <a:xfrm>
            <a:off x="3633905" y="4569802"/>
            <a:ext cx="1876190" cy="1533333"/>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n-GB" dirty="0" smtClean="0"/>
              <a:t>Our service</a:t>
            </a:r>
            <a:endParaRPr lang="en-GB" dirty="0"/>
          </a:p>
        </p:txBody>
      </p:sp>
      <p:sp>
        <p:nvSpPr>
          <p:cNvPr id="7" name="Marcador de contenido 6"/>
          <p:cNvSpPr>
            <a:spLocks noGrp="1"/>
          </p:cNvSpPr>
          <p:nvPr>
            <p:ph idx="1"/>
          </p:nvPr>
        </p:nvSpPr>
        <p:spPr/>
        <p:txBody>
          <a:bodyPr/>
          <a:lstStyle/>
          <a:p>
            <a:r>
              <a:rPr lang="en-GB" dirty="0"/>
              <a:t>STEP 2 Preparation of data carriers</a:t>
            </a:r>
          </a:p>
          <a:p>
            <a:pPr lvl="2"/>
            <a:r>
              <a:rPr lang="en-GB" dirty="0" smtClean="0"/>
              <a:t>Disassembly </a:t>
            </a:r>
            <a:r>
              <a:rPr lang="en-GB" dirty="0"/>
              <a:t>of media to be destroyed and sorting of components.</a:t>
            </a:r>
          </a:p>
          <a:p>
            <a:pPr lvl="2"/>
            <a:r>
              <a:rPr lang="en-GB" dirty="0" smtClean="0"/>
              <a:t>Shredding </a:t>
            </a:r>
            <a:r>
              <a:rPr lang="en-GB" dirty="0"/>
              <a:t>of data platters</a:t>
            </a:r>
            <a:r>
              <a:rPr lang="en-GB" dirty="0" smtClean="0"/>
              <a:t>.</a:t>
            </a:r>
            <a:r>
              <a:rPr lang="en-GB" dirty="0"/>
              <a:t> </a:t>
            </a:r>
          </a:p>
          <a:p>
            <a:endParaRPr lang="en-GB" dirty="0"/>
          </a:p>
        </p:txBody>
      </p:sp>
      <p:sp>
        <p:nvSpPr>
          <p:cNvPr id="3" name="Marcador de fecha 2"/>
          <p:cNvSpPr>
            <a:spLocks noGrp="1"/>
          </p:cNvSpPr>
          <p:nvPr>
            <p:ph type="dt" sz="half" idx="10"/>
          </p:nvPr>
        </p:nvSpPr>
        <p:spPr/>
        <p:txBody>
          <a:bodyPr/>
          <a:lstStyle/>
          <a:p>
            <a:fld id="{7FAE58E2-C8ED-4D83-AAD9-258776EE7F83}" type="datetime1">
              <a:rPr lang="en-US" smtClean="0"/>
              <a:t>5/11/2015</a:t>
            </a:fld>
            <a:endParaRPr lang="ca-ES"/>
          </a:p>
        </p:txBody>
      </p:sp>
      <p:sp>
        <p:nvSpPr>
          <p:cNvPr id="4" name="Marcador de pie de página 3"/>
          <p:cNvSpPr>
            <a:spLocks noGrp="1"/>
          </p:cNvSpPr>
          <p:nvPr>
            <p:ph type="ftr" sz="quarter" idx="11"/>
          </p:nvPr>
        </p:nvSpPr>
        <p:spPr/>
        <p:txBody>
          <a:bodyPr/>
          <a:lstStyle/>
          <a:p>
            <a:r>
              <a:rPr lang="en-GB" smtClean="0"/>
              <a:t>e-Waste &amp; Information Security Management SL Restricted Use</a:t>
            </a:r>
            <a:endParaRPr lang="ca-ES"/>
          </a:p>
        </p:txBody>
      </p:sp>
      <p:sp>
        <p:nvSpPr>
          <p:cNvPr id="5" name="Marcador de número de diapositiva 4"/>
          <p:cNvSpPr>
            <a:spLocks noGrp="1"/>
          </p:cNvSpPr>
          <p:nvPr>
            <p:ph type="sldNum" sz="quarter" idx="12"/>
          </p:nvPr>
        </p:nvSpPr>
        <p:spPr/>
        <p:txBody>
          <a:bodyPr/>
          <a:lstStyle/>
          <a:p>
            <a:fld id="{71E3083F-7FD7-430F-9EDB-9F5C9EEBE64B}" type="slidenum">
              <a:rPr lang="ca-ES" smtClean="0"/>
              <a:t>6</a:t>
            </a:fld>
            <a:endParaRPr lang="ca-ES"/>
          </a:p>
        </p:txBody>
      </p:sp>
      <p:pic>
        <p:nvPicPr>
          <p:cNvPr id="2" name="Imagen 1"/>
          <p:cNvPicPr>
            <a:picLocks noChangeAspect="1"/>
          </p:cNvPicPr>
          <p:nvPr/>
        </p:nvPicPr>
        <p:blipFill>
          <a:blip r:embed="rId3"/>
          <a:stretch>
            <a:fillRect/>
          </a:stretch>
        </p:blipFill>
        <p:spPr>
          <a:xfrm>
            <a:off x="3648190" y="4745211"/>
            <a:ext cx="1847619" cy="1380952"/>
          </a:xfrm>
          <a:prstGeom prst="rect">
            <a:avLst/>
          </a:prstGeom>
        </p:spPr>
      </p:pic>
    </p:spTree>
    <p:extLst>
      <p:ext uri="{BB962C8B-B14F-4D97-AF65-F5344CB8AC3E}">
        <p14:creationId xmlns:p14="http://schemas.microsoft.com/office/powerpoint/2010/main" val="17495948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n-GB" dirty="0" smtClean="0"/>
              <a:t>Our service</a:t>
            </a:r>
            <a:endParaRPr lang="en-GB" dirty="0"/>
          </a:p>
        </p:txBody>
      </p:sp>
      <p:sp>
        <p:nvSpPr>
          <p:cNvPr id="7" name="Marcador de contenido 6"/>
          <p:cNvSpPr>
            <a:spLocks noGrp="1"/>
          </p:cNvSpPr>
          <p:nvPr>
            <p:ph idx="1"/>
          </p:nvPr>
        </p:nvSpPr>
        <p:spPr/>
        <p:txBody>
          <a:bodyPr/>
          <a:lstStyle/>
          <a:p>
            <a:r>
              <a:rPr lang="en-GB" dirty="0"/>
              <a:t>STEP 3 Dissolution of carriers</a:t>
            </a:r>
          </a:p>
          <a:p>
            <a:pPr lvl="2"/>
            <a:r>
              <a:rPr lang="en-GB" dirty="0" smtClean="0"/>
              <a:t>Perform </a:t>
            </a:r>
            <a:r>
              <a:rPr lang="en-GB" dirty="0"/>
              <a:t>first dissolution process (solution obtained can be used for waste water coagulation).</a:t>
            </a:r>
          </a:p>
          <a:p>
            <a:pPr lvl="2"/>
            <a:r>
              <a:rPr lang="en-GB" dirty="0" smtClean="0"/>
              <a:t>Perform </a:t>
            </a:r>
            <a:r>
              <a:rPr lang="en-GB" dirty="0"/>
              <a:t>second dissolution process (solution obtained can be used for wastewater treatment plant</a:t>
            </a:r>
            <a:r>
              <a:rPr lang="en-GB" dirty="0" smtClean="0"/>
              <a:t>).</a:t>
            </a:r>
            <a:endParaRPr lang="en-GB" dirty="0"/>
          </a:p>
          <a:p>
            <a:endParaRPr lang="en-GB" dirty="0"/>
          </a:p>
        </p:txBody>
      </p:sp>
      <p:sp>
        <p:nvSpPr>
          <p:cNvPr id="3" name="Marcador de fecha 2"/>
          <p:cNvSpPr>
            <a:spLocks noGrp="1"/>
          </p:cNvSpPr>
          <p:nvPr>
            <p:ph type="dt" sz="half" idx="10"/>
          </p:nvPr>
        </p:nvSpPr>
        <p:spPr/>
        <p:txBody>
          <a:bodyPr/>
          <a:lstStyle/>
          <a:p>
            <a:fld id="{A46766E7-5A31-48D1-8A02-499358983026}" type="datetime1">
              <a:rPr lang="en-US" smtClean="0"/>
              <a:t>5/11/2015</a:t>
            </a:fld>
            <a:endParaRPr lang="ca-ES"/>
          </a:p>
        </p:txBody>
      </p:sp>
      <p:sp>
        <p:nvSpPr>
          <p:cNvPr id="4" name="Marcador de pie de página 3"/>
          <p:cNvSpPr>
            <a:spLocks noGrp="1"/>
          </p:cNvSpPr>
          <p:nvPr>
            <p:ph type="ftr" sz="quarter" idx="11"/>
          </p:nvPr>
        </p:nvSpPr>
        <p:spPr/>
        <p:txBody>
          <a:bodyPr/>
          <a:lstStyle/>
          <a:p>
            <a:r>
              <a:rPr lang="en-GB" smtClean="0"/>
              <a:t>e-Waste &amp; Information Security Management SL Restricted Use</a:t>
            </a:r>
            <a:endParaRPr lang="ca-ES"/>
          </a:p>
        </p:txBody>
      </p:sp>
      <p:sp>
        <p:nvSpPr>
          <p:cNvPr id="5" name="Marcador de número de diapositiva 4"/>
          <p:cNvSpPr>
            <a:spLocks noGrp="1"/>
          </p:cNvSpPr>
          <p:nvPr>
            <p:ph type="sldNum" sz="quarter" idx="12"/>
          </p:nvPr>
        </p:nvSpPr>
        <p:spPr/>
        <p:txBody>
          <a:bodyPr/>
          <a:lstStyle/>
          <a:p>
            <a:fld id="{71E3083F-7FD7-430F-9EDB-9F5C9EEBE64B}" type="slidenum">
              <a:rPr lang="ca-ES" smtClean="0"/>
              <a:t>7</a:t>
            </a:fld>
            <a:endParaRPr lang="ca-ES"/>
          </a:p>
        </p:txBody>
      </p:sp>
      <p:pic>
        <p:nvPicPr>
          <p:cNvPr id="2" name="Imagen 1"/>
          <p:cNvPicPr>
            <a:picLocks noChangeAspect="1"/>
          </p:cNvPicPr>
          <p:nvPr/>
        </p:nvPicPr>
        <p:blipFill>
          <a:blip r:embed="rId3"/>
          <a:stretch>
            <a:fillRect/>
          </a:stretch>
        </p:blipFill>
        <p:spPr>
          <a:xfrm>
            <a:off x="3648190" y="4564258"/>
            <a:ext cx="1847619" cy="1561905"/>
          </a:xfrm>
          <a:prstGeom prst="rect">
            <a:avLst/>
          </a:prstGeom>
        </p:spPr>
      </p:pic>
    </p:spTree>
    <p:extLst>
      <p:ext uri="{BB962C8B-B14F-4D97-AF65-F5344CB8AC3E}">
        <p14:creationId xmlns:p14="http://schemas.microsoft.com/office/powerpoint/2010/main" val="40106482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n-GB" dirty="0" smtClean="0"/>
              <a:t>Our service</a:t>
            </a:r>
            <a:endParaRPr lang="en-GB" dirty="0"/>
          </a:p>
        </p:txBody>
      </p:sp>
      <p:sp>
        <p:nvSpPr>
          <p:cNvPr id="7" name="Marcador de contenido 6"/>
          <p:cNvSpPr>
            <a:spLocks noGrp="1"/>
          </p:cNvSpPr>
          <p:nvPr>
            <p:ph idx="1"/>
          </p:nvPr>
        </p:nvSpPr>
        <p:spPr/>
        <p:txBody>
          <a:bodyPr>
            <a:normAutofit/>
          </a:bodyPr>
          <a:lstStyle/>
          <a:p>
            <a:r>
              <a:rPr lang="en-GB" dirty="0"/>
              <a:t>STEP 4 Completion of process</a:t>
            </a:r>
          </a:p>
          <a:p>
            <a:pPr lvl="2"/>
            <a:r>
              <a:rPr lang="en-GB" dirty="0" smtClean="0"/>
              <a:t>Prepare </a:t>
            </a:r>
            <a:r>
              <a:rPr lang="en-GB" dirty="0"/>
              <a:t>all fractions resulting from destruction for further disposal with appropriate recycling process.</a:t>
            </a:r>
          </a:p>
          <a:p>
            <a:pPr lvl="2"/>
            <a:r>
              <a:rPr lang="en-GB" dirty="0" smtClean="0"/>
              <a:t>Complete </a:t>
            </a:r>
            <a:r>
              <a:rPr lang="en-GB" dirty="0"/>
              <a:t>preparation of destruction certificates and any other   supporting documentation.</a:t>
            </a:r>
          </a:p>
          <a:p>
            <a:pPr lvl="3"/>
            <a:r>
              <a:rPr lang="en-GB" dirty="0"/>
              <a:t>Note: All of the activities within the Mobile Laboratory are monitored by CCTV and respective recordings can be provided.  </a:t>
            </a:r>
          </a:p>
        </p:txBody>
      </p:sp>
      <p:sp>
        <p:nvSpPr>
          <p:cNvPr id="3" name="Marcador de fecha 2"/>
          <p:cNvSpPr>
            <a:spLocks noGrp="1"/>
          </p:cNvSpPr>
          <p:nvPr>
            <p:ph type="dt" sz="half" idx="10"/>
          </p:nvPr>
        </p:nvSpPr>
        <p:spPr/>
        <p:txBody>
          <a:bodyPr/>
          <a:lstStyle/>
          <a:p>
            <a:fld id="{1866860E-3229-4EC1-9FA3-EBB4D0366745}" type="datetime1">
              <a:rPr lang="en-US" smtClean="0"/>
              <a:t>5/11/2015</a:t>
            </a:fld>
            <a:endParaRPr lang="ca-ES"/>
          </a:p>
        </p:txBody>
      </p:sp>
      <p:sp>
        <p:nvSpPr>
          <p:cNvPr id="4" name="Marcador de pie de página 3"/>
          <p:cNvSpPr>
            <a:spLocks noGrp="1"/>
          </p:cNvSpPr>
          <p:nvPr>
            <p:ph type="ftr" sz="quarter" idx="11"/>
          </p:nvPr>
        </p:nvSpPr>
        <p:spPr/>
        <p:txBody>
          <a:bodyPr/>
          <a:lstStyle/>
          <a:p>
            <a:r>
              <a:rPr lang="en-GB" smtClean="0"/>
              <a:t>e-Waste &amp; Information Security Management SL Restricted Use</a:t>
            </a:r>
            <a:endParaRPr lang="ca-ES"/>
          </a:p>
        </p:txBody>
      </p:sp>
      <p:sp>
        <p:nvSpPr>
          <p:cNvPr id="5" name="Marcador de número de diapositiva 4"/>
          <p:cNvSpPr>
            <a:spLocks noGrp="1"/>
          </p:cNvSpPr>
          <p:nvPr>
            <p:ph type="sldNum" sz="quarter" idx="12"/>
          </p:nvPr>
        </p:nvSpPr>
        <p:spPr/>
        <p:txBody>
          <a:bodyPr/>
          <a:lstStyle/>
          <a:p>
            <a:fld id="{71E3083F-7FD7-430F-9EDB-9F5C9EEBE64B}" type="slidenum">
              <a:rPr lang="ca-ES" smtClean="0"/>
              <a:t>8</a:t>
            </a:fld>
            <a:endParaRPr lang="ca-ES"/>
          </a:p>
        </p:txBody>
      </p:sp>
      <p:pic>
        <p:nvPicPr>
          <p:cNvPr id="2" name="Imagen 1"/>
          <p:cNvPicPr>
            <a:picLocks noChangeAspect="1"/>
          </p:cNvPicPr>
          <p:nvPr/>
        </p:nvPicPr>
        <p:blipFill>
          <a:blip r:embed="rId3"/>
          <a:stretch>
            <a:fillRect/>
          </a:stretch>
        </p:blipFill>
        <p:spPr>
          <a:xfrm>
            <a:off x="3648190" y="4479609"/>
            <a:ext cx="1847619" cy="1666667"/>
          </a:xfrm>
          <a:prstGeom prst="rect">
            <a:avLst/>
          </a:prstGeom>
        </p:spPr>
      </p:pic>
    </p:spTree>
    <p:extLst>
      <p:ext uri="{BB962C8B-B14F-4D97-AF65-F5344CB8AC3E}">
        <p14:creationId xmlns:p14="http://schemas.microsoft.com/office/powerpoint/2010/main" val="285753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n-GB" dirty="0" smtClean="0"/>
              <a:t>Benefits</a:t>
            </a:r>
            <a:endParaRPr lang="en-GB" dirty="0"/>
          </a:p>
        </p:txBody>
      </p:sp>
      <p:sp>
        <p:nvSpPr>
          <p:cNvPr id="7" name="Marcador de contenido 6"/>
          <p:cNvSpPr>
            <a:spLocks noGrp="1"/>
          </p:cNvSpPr>
          <p:nvPr>
            <p:ph idx="1"/>
          </p:nvPr>
        </p:nvSpPr>
        <p:spPr/>
        <p:txBody>
          <a:bodyPr>
            <a:normAutofit fontScale="55000" lnSpcReduction="20000"/>
          </a:bodyPr>
          <a:lstStyle/>
          <a:p>
            <a:r>
              <a:rPr lang="en-GB" dirty="0"/>
              <a:t>IRREVERSIBLE</a:t>
            </a:r>
          </a:p>
          <a:p>
            <a:pPr lvl="1"/>
            <a:r>
              <a:rPr lang="en-GB" dirty="0"/>
              <a:t>Disk drives subjected to the process are dissolved into the liquid form thus removing any possibility of reconstructing of their initial </a:t>
            </a:r>
            <a:r>
              <a:rPr lang="en-GB" dirty="0" smtClean="0"/>
              <a:t>structure</a:t>
            </a:r>
          </a:p>
          <a:p>
            <a:pPr lvl="1"/>
            <a:endParaRPr lang="en-GB" dirty="0"/>
          </a:p>
          <a:p>
            <a:r>
              <a:rPr lang="en-GB" dirty="0"/>
              <a:t>ECOLOGICAL</a:t>
            </a:r>
          </a:p>
          <a:p>
            <a:pPr lvl="1"/>
            <a:r>
              <a:rPr lang="en-GB" dirty="0"/>
              <a:t>All of the products of the dissolution process can be used as ingredients of other chemical processes being used in a number of different industries ranging from pharmaceutical to waste treatment.  All fractions created by disassembly of disk drives are recycled</a:t>
            </a:r>
            <a:r>
              <a:rPr lang="en-GB" dirty="0" smtClean="0"/>
              <a:t>.</a:t>
            </a:r>
          </a:p>
          <a:p>
            <a:pPr lvl="1"/>
            <a:endParaRPr lang="en-GB" dirty="0"/>
          </a:p>
          <a:p>
            <a:r>
              <a:rPr lang="en-GB" dirty="0"/>
              <a:t>MOBILE &amp; AUDITED</a:t>
            </a:r>
          </a:p>
          <a:p>
            <a:pPr lvl="1"/>
            <a:r>
              <a:rPr lang="en-GB" dirty="0"/>
              <a:t>Destruction of disk drives can be performed at customer site by the Mobile Data Destruction Centre (MDDC).  The MDDC provides   customers with online access to the video and audio feed from cameras recording activities in and outside of the MDDC</a:t>
            </a:r>
            <a:r>
              <a:rPr lang="en-GB" dirty="0" smtClean="0"/>
              <a:t>.</a:t>
            </a:r>
          </a:p>
          <a:p>
            <a:pPr marL="457200" lvl="1" indent="0">
              <a:buNone/>
            </a:pPr>
            <a:r>
              <a:rPr lang="en-GB" dirty="0" smtClean="0"/>
              <a:t> </a:t>
            </a:r>
            <a:endParaRPr lang="en-GB" dirty="0"/>
          </a:p>
          <a:p>
            <a:r>
              <a:rPr lang="en-GB" dirty="0"/>
              <a:t>PROVEN</a:t>
            </a:r>
          </a:p>
          <a:p>
            <a:pPr lvl="1"/>
            <a:r>
              <a:rPr lang="en-GB" dirty="0"/>
              <a:t>Chemical destruction of classified media and equipment is recommended by DoD 5220.22-M National Industrial Security Program for the highest security classified material. The LiquiDATA technology is the only commercial technology to meet the subject requirements. </a:t>
            </a:r>
          </a:p>
        </p:txBody>
      </p:sp>
      <p:sp>
        <p:nvSpPr>
          <p:cNvPr id="3" name="Marcador de fecha 2"/>
          <p:cNvSpPr>
            <a:spLocks noGrp="1"/>
          </p:cNvSpPr>
          <p:nvPr>
            <p:ph type="dt" sz="half" idx="10"/>
          </p:nvPr>
        </p:nvSpPr>
        <p:spPr/>
        <p:txBody>
          <a:bodyPr/>
          <a:lstStyle/>
          <a:p>
            <a:fld id="{18D8F739-60AE-4A97-8B92-D2CF80CFFFD1}" type="datetime1">
              <a:rPr lang="en-US" smtClean="0"/>
              <a:t>5/11/2015</a:t>
            </a:fld>
            <a:endParaRPr lang="ca-ES"/>
          </a:p>
        </p:txBody>
      </p:sp>
      <p:sp>
        <p:nvSpPr>
          <p:cNvPr id="4" name="Marcador de pie de página 3"/>
          <p:cNvSpPr>
            <a:spLocks noGrp="1"/>
          </p:cNvSpPr>
          <p:nvPr>
            <p:ph type="ftr" sz="quarter" idx="11"/>
          </p:nvPr>
        </p:nvSpPr>
        <p:spPr/>
        <p:txBody>
          <a:bodyPr/>
          <a:lstStyle/>
          <a:p>
            <a:r>
              <a:rPr lang="en-GB" smtClean="0"/>
              <a:t>e-Waste &amp; Information Security Management SL Restricted Use</a:t>
            </a:r>
            <a:endParaRPr lang="ca-ES"/>
          </a:p>
        </p:txBody>
      </p:sp>
      <p:sp>
        <p:nvSpPr>
          <p:cNvPr id="5" name="Marcador de número de diapositiva 4"/>
          <p:cNvSpPr>
            <a:spLocks noGrp="1"/>
          </p:cNvSpPr>
          <p:nvPr>
            <p:ph type="sldNum" sz="quarter" idx="12"/>
          </p:nvPr>
        </p:nvSpPr>
        <p:spPr/>
        <p:txBody>
          <a:bodyPr/>
          <a:lstStyle/>
          <a:p>
            <a:fld id="{71E3083F-7FD7-430F-9EDB-9F5C9EEBE64B}" type="slidenum">
              <a:rPr lang="ca-ES" smtClean="0"/>
              <a:t>9</a:t>
            </a:fld>
            <a:endParaRPr lang="ca-E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TotalTime>
  <Words>567</Words>
  <Application>Microsoft Office PowerPoint</Application>
  <PresentationFormat>Presentación en pantalla (4:3)</PresentationFormat>
  <Paragraphs>99</Paragraphs>
  <Slides>10</Slides>
  <Notes>6</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Gill Sans MT</vt:lpstr>
      <vt:lpstr>Tema de Office</vt:lpstr>
      <vt:lpstr>Business Overview</vt:lpstr>
      <vt:lpstr>Introduction</vt:lpstr>
      <vt:lpstr>Data destruction</vt:lpstr>
      <vt:lpstr>Customers</vt:lpstr>
      <vt:lpstr>Our service</vt:lpstr>
      <vt:lpstr>Our service</vt:lpstr>
      <vt:lpstr>Our service</vt:lpstr>
      <vt:lpstr>Our service</vt:lpstr>
      <vt:lpstr>Benefits</vt:lpstr>
      <vt:lpstr>Thank you</vt:lpstr>
    </vt:vector>
  </TitlesOfParts>
  <Company>ESAB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Pia Gras</dc:creator>
  <cp:lastModifiedBy>Wieslaw Winiarczyk</cp:lastModifiedBy>
  <cp:revision>30</cp:revision>
  <dcterms:created xsi:type="dcterms:W3CDTF">2015-03-11T16:08:26Z</dcterms:created>
  <dcterms:modified xsi:type="dcterms:W3CDTF">2015-05-11T16:35:58Z</dcterms:modified>
</cp:coreProperties>
</file>